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2" r:id="rId8"/>
    <p:sldId id="257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2"/>
          <a:srcRect l="43431" t="21353" b="20413"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fld id="{B065C20C-EEEE-4A43-8E8D-5D1B9C204989}" type="datetimeFigureOut">
              <a:rPr lang="pl-PL" smtClean="0"/>
              <a:t>2013-10-24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fld id="{7131ED9D-A3C9-4CF7-B265-EA5484A640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20C-EEEE-4A43-8E8D-5D1B9C204989}" type="datetimeFigureOut">
              <a:rPr lang="pl-PL" smtClean="0"/>
              <a:t>2013-10-24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ED9D-A3C9-4CF7-B265-EA5484A640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20C-EEEE-4A43-8E8D-5D1B9C204989}" type="datetimeFigureOut">
              <a:rPr lang="pl-PL" smtClean="0"/>
              <a:t>2013-10-24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ED9D-A3C9-4CF7-B265-EA5484A640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20C-EEEE-4A43-8E8D-5D1B9C204989}" type="datetimeFigureOut">
              <a:rPr lang="pl-PL" smtClean="0"/>
              <a:t>2013-10-24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ED9D-A3C9-4CF7-B265-EA5484A640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2"/>
          <a:srcRect l="7678" r="8563" b="31688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20C-EEEE-4A43-8E8D-5D1B9C204989}" type="datetimeFigureOut">
              <a:rPr lang="pl-PL" smtClean="0"/>
              <a:t>2013-10-24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ED9D-A3C9-4CF7-B265-EA5484A640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20C-EEEE-4A43-8E8D-5D1B9C204989}" type="datetimeFigureOut">
              <a:rPr lang="pl-PL" smtClean="0"/>
              <a:t>2013-10-24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ED9D-A3C9-4CF7-B265-EA5484A640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20C-EEEE-4A43-8E8D-5D1B9C204989}" type="datetimeFigureOut">
              <a:rPr lang="pl-PL" smtClean="0"/>
              <a:t>2013-10-24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ED9D-A3C9-4CF7-B265-EA5484A640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20C-EEEE-4A43-8E8D-5D1B9C204989}" type="datetimeFigureOut">
              <a:rPr lang="pl-PL" smtClean="0"/>
              <a:t>2013-10-24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ED9D-A3C9-4CF7-B265-EA5484A640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20C-EEEE-4A43-8E8D-5D1B9C204989}" type="datetimeFigureOut">
              <a:rPr lang="pl-PL" smtClean="0"/>
              <a:t>2013-10-24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ED9D-A3C9-4CF7-B265-EA5484A640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2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20C-EEEE-4A43-8E8D-5D1B9C204989}" type="datetimeFigureOut">
              <a:rPr lang="pl-PL" smtClean="0"/>
              <a:t>2013-10-24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ED9D-A3C9-4CF7-B265-EA5484A640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2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C20C-EEEE-4A43-8E8D-5D1B9C204989}" type="datetimeFigureOut">
              <a:rPr lang="pl-PL" smtClean="0"/>
              <a:t>2013-10-24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1ED9D-A3C9-4CF7-B265-EA5484A6400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3"/>
          <a:srcRect l="10260" t="11518" r="6261" b="8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B065C20C-EEEE-4A43-8E8D-5D1B9C204989}" type="datetimeFigureOut">
              <a:rPr lang="pl-PL" smtClean="0"/>
              <a:t>2013-10-24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7131ED9D-A3C9-4CF7-B265-EA5484A64007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FontTx/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evodaya.or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4572000" cy="5904656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latin typeface="Aharoni" pitchFamily="2" charset="-79"/>
                <a:cs typeface="Aharoni" pitchFamily="2" charset="-79"/>
              </a:rPr>
              <a:t>Rodziny </a:t>
            </a:r>
            <a:br>
              <a:rPr lang="pl-PL" sz="5400" dirty="0" smtClean="0">
                <a:latin typeface="Aharoni" pitchFamily="2" charset="-79"/>
                <a:cs typeface="Aharoni" pitchFamily="2" charset="-79"/>
              </a:rPr>
            </a:br>
            <a:r>
              <a:rPr lang="pl-PL" sz="5400" dirty="0" smtClean="0">
                <a:latin typeface="Aharoni" pitchFamily="2" charset="-79"/>
                <a:cs typeface="Aharoni" pitchFamily="2" charset="-79"/>
              </a:rPr>
              <a:t>w </a:t>
            </a:r>
            <a:br>
              <a:rPr lang="pl-PL" sz="5400" dirty="0" smtClean="0">
                <a:latin typeface="Aharoni" pitchFamily="2" charset="-79"/>
                <a:cs typeface="Aharoni" pitchFamily="2" charset="-79"/>
              </a:rPr>
            </a:br>
            <a:r>
              <a:rPr lang="pl-PL" sz="5400" dirty="0" smtClean="0">
                <a:latin typeface="Aharoni" pitchFamily="2" charset="-79"/>
                <a:cs typeface="Aharoni" pitchFamily="2" charset="-79"/>
              </a:rPr>
              <a:t>Jeevodaya</a:t>
            </a:r>
            <a:endParaRPr lang="pl-PL" sz="5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41" b="100000" l="13271" r="83847">
                        <a14:foregroundMark x1="28351" y1="17337" x2="28351" y2="17337"/>
                        <a14:foregroundMark x1="49464" y1="71224" x2="49464" y2="71224"/>
                        <a14:foregroundMark x1="46984" y1="76318" x2="46984" y2="76318"/>
                        <a14:foregroundMark x1="46448" y1="24397" x2="46448" y2="24397"/>
                        <a14:foregroundMark x1="36796" y1="67471" x2="36796" y2="67471"/>
                        <a14:foregroundMark x1="45375" y1="63271" x2="45375" y2="63271"/>
                        <a14:foregroundMark x1="52279" y1="56658" x2="52279" y2="56658"/>
                        <a14:foregroundMark x1="51206" y1="61841" x2="51206" y2="61841"/>
                        <a14:foregroundMark x1="71906" y1="33225" x2="71906" y2="33225"/>
                        <a14:foregroundMark x1="26954" y1="16830" x2="26954" y2="16830"/>
                        <a14:foregroundMark x1="27199" y1="18458" x2="27199" y2="18458"/>
                        <a14:backgroundMark x1="57172" y1="32082" x2="57172" y2="32082"/>
                        <a14:backgroundMark x1="40483" y1="30474" x2="40483" y2="30474"/>
                        <a14:backgroundMark x1="77882" y1="41197" x2="77882" y2="41197"/>
                        <a14:backgroundMark x1="82440" y1="55228" x2="82440" y2="55228"/>
                        <a14:backgroundMark x1="80697" y1="48436" x2="80697" y2="48436"/>
                        <a14:backgroundMark x1="80898" y1="52011" x2="80898" y2="52011"/>
                        <a14:backgroundMark x1="53820" y1="49687" x2="53820" y2="49687"/>
                        <a14:backgroundMark x1="58244" y1="66756" x2="58244" y2="66756"/>
                        <a14:backgroundMark x1="40684" y1="33691" x2="40684" y2="33691"/>
                        <a14:backgroundMark x1="26944" y1="16175" x2="26944" y2="16175"/>
                        <a14:backgroundMark x1="26408" y1="18052" x2="26408" y2="18052"/>
                        <a14:backgroundMark x1="58579" y1="63003" x2="58579" y2="63003"/>
                        <a14:backgroundMark x1="92962" y1="83646" x2="92962" y2="83646"/>
                        <a14:backgroundMark x1="80697" y1="50849" x2="80697" y2="50849"/>
                        <a14:backgroundMark x1="80362" y1="46828" x2="80362" y2="46828"/>
                        <a14:backgroundMark x1="27279" y1="17784" x2="27279" y2="17784"/>
                        <a14:backgroundMark x1="26810" y1="19482" x2="26810" y2="19482"/>
                        <a14:backgroundMark x1="25871" y1="17069" x2="25871" y2="17069"/>
                        <a14:backgroundMark x1="26072" y1="19660" x2="26072" y2="19660"/>
                        <a14:backgroundMark x1="27279" y1="14030" x2="27279" y2="14030"/>
                        <a14:backgroundMark x1="25871" y1="15728" x2="25871" y2="15728"/>
                        <a14:backgroundMark x1="26408" y1="18052" x2="26408" y2="18052"/>
                        <a14:backgroundMark x1="25871" y1="17069" x2="25871" y2="17069"/>
                        <a14:backgroundMark x1="26944" y1="16890" x2="26944" y2="16890"/>
                        <a14:backgroundMark x1="26944" y1="18767" x2="26944" y2="18767"/>
                        <a14:backgroundMark x1="57172" y1="36282" x2="57172" y2="36282"/>
                        <a14:backgroundMark x1="52413" y1="52011" x2="52413" y2="52011"/>
                        <a14:backgroundMark x1="50335" y1="60411" x2="50335" y2="60411"/>
                        <a14:backgroundMark x1="53150" y1="60143" x2="53150" y2="60143"/>
                        <a14:backgroundMark x1="49464" y1="63450" x2="49464" y2="63450"/>
                        <a14:backgroundMark x1="51340" y1="62020" x2="51340" y2="62020"/>
                        <a14:backgroundMark x1="49104" y1="77633" x2="49104" y2="77633"/>
                        <a14:backgroundMark x1="81515" y1="54289" x2="81515" y2="54289"/>
                        <a14:backgroundMark x1="80212" y1="50923" x2="80212" y2="50923"/>
                        <a14:backgroundMark x1="80212" y1="49186" x2="80212" y2="49186"/>
                        <a14:backgroundMark x1="82980" y1="56786" x2="82980" y2="5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31" r="7531"/>
          <a:stretch>
            <a:fillRect/>
          </a:stretch>
        </p:blipFill>
        <p:spPr>
          <a:xfrm>
            <a:off x="4427984" y="1196752"/>
            <a:ext cx="4339208" cy="3831484"/>
          </a:xfrm>
        </p:spPr>
      </p:pic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29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Wszyscy modlą się wspólnie w katolickim kościele.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128792" cy="53597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8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314602"/>
          </a:xfrm>
        </p:spPr>
        <p:txBody>
          <a:bodyPr>
            <a:normAutofit/>
          </a:bodyPr>
          <a:lstStyle/>
          <a:p>
            <a:r>
              <a:rPr lang="pl-PL" sz="4000" b="1" dirty="0"/>
              <a:t>Sekretariat Misyjny </a:t>
            </a:r>
            <a:r>
              <a:rPr lang="pl-PL" sz="4000" b="1" dirty="0" err="1"/>
              <a:t>Jeevodaya</a:t>
            </a:r>
            <a:r>
              <a:rPr lang="pl-PL" sz="4000" b="1" dirty="0"/>
              <a:t/>
            </a:r>
            <a:br>
              <a:rPr lang="pl-PL" sz="4000" b="1" dirty="0"/>
            </a:br>
            <a:r>
              <a:rPr lang="pl-PL" sz="3600" b="1" dirty="0"/>
              <a:t>ul. Młodnicka 34</a:t>
            </a:r>
            <a:br>
              <a:rPr lang="pl-PL" sz="3600" b="1" dirty="0"/>
            </a:br>
            <a:r>
              <a:rPr lang="pl-PL" sz="3600" b="1" dirty="0"/>
              <a:t>04-239 Warszawa</a:t>
            </a:r>
            <a:br>
              <a:rPr lang="pl-PL" sz="3600" b="1" dirty="0"/>
            </a:br>
            <a:r>
              <a:rPr lang="pl-PL" sz="3600" b="1" dirty="0" err="1"/>
              <a:t>tel</a:t>
            </a:r>
            <a:r>
              <a:rPr lang="pl-PL" sz="3600" b="1" dirty="0"/>
              <a:t>: 22/673 02 65</a:t>
            </a:r>
            <a:br>
              <a:rPr lang="pl-PL" sz="3600" b="1" dirty="0"/>
            </a:br>
            <a:r>
              <a:rPr lang="pl-PL" sz="3600" b="1" dirty="0">
                <a:hlinkClick r:id="rId2"/>
              </a:rPr>
              <a:t>www.jeevodaya.org</a:t>
            </a:r>
            <a:r>
              <a:rPr lang="pl-PL" sz="3600" b="1" dirty="0"/>
              <a:t/>
            </a:r>
            <a:br>
              <a:rPr lang="pl-PL" sz="3600" b="1" dirty="0"/>
            </a:b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41224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1138138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Niektórzy </a:t>
            </a:r>
            <a:r>
              <a:rPr lang="pl-PL" sz="2800" b="1" dirty="0"/>
              <a:t>to </a:t>
            </a:r>
            <a:r>
              <a:rPr lang="pl-PL" sz="2800" b="1" dirty="0" smtClean="0"/>
              <a:t>byli pacjenci, </a:t>
            </a:r>
            <a:r>
              <a:rPr lang="pl-PL" sz="2800" b="1" dirty="0"/>
              <a:t>którzy pozostali w </a:t>
            </a:r>
            <a:r>
              <a:rPr lang="pl-PL" sz="2800" b="1" dirty="0" smtClean="0"/>
              <a:t>Ośrodku</a:t>
            </a:r>
            <a:r>
              <a:rPr lang="pl-PL" sz="2800" b="1" dirty="0"/>
              <a:t>, aby pomagać </a:t>
            </a:r>
            <a:r>
              <a:rPr lang="pl-PL" sz="2800" b="1" dirty="0" smtClean="0"/>
              <a:t>innym.</a:t>
            </a:r>
            <a:endParaRPr lang="pl-PL" sz="28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560839" cy="5040560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75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36904" cy="706090"/>
          </a:xfrm>
        </p:spPr>
        <p:txBody>
          <a:bodyPr>
            <a:normAutofit/>
          </a:bodyPr>
          <a:lstStyle/>
          <a:p>
            <a:r>
              <a:rPr lang="pl-PL" sz="2800" b="1" dirty="0"/>
              <a:t>Wywodzą się z różnych indyjskich środowisk, </a:t>
            </a:r>
            <a:r>
              <a:rPr lang="pl-PL" sz="2800" b="1" dirty="0" smtClean="0"/>
              <a:t>kast.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884876" cy="5256584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2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008112"/>
          </a:xfrm>
        </p:spPr>
        <p:txBody>
          <a:bodyPr>
            <a:noAutofit/>
          </a:bodyPr>
          <a:lstStyle/>
          <a:p>
            <a:r>
              <a:rPr lang="pl-PL" sz="2800" b="1" dirty="0"/>
              <a:t>Są wśród nich </a:t>
            </a:r>
            <a:r>
              <a:rPr lang="pl-PL" sz="2800" b="1" dirty="0" smtClean="0"/>
              <a:t>absolwenci </a:t>
            </a:r>
            <a:r>
              <a:rPr lang="pl-PL" sz="2800" b="1" dirty="0"/>
              <a:t>i wychowankowie Jeevodaya, którzy założyli rodziny i podjęli tam </a:t>
            </a:r>
            <a:r>
              <a:rPr lang="pl-PL" sz="2800" b="1" dirty="0" smtClean="0"/>
              <a:t>pracę.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842026" cy="5228017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75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3600400" cy="5328592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Pracują </a:t>
            </a:r>
            <a:br>
              <a:rPr lang="pl-PL" sz="2800" b="1" dirty="0" smtClean="0"/>
            </a:br>
            <a:r>
              <a:rPr lang="pl-PL" sz="2800" b="1" dirty="0" smtClean="0"/>
              <a:t>w </a:t>
            </a:r>
            <a:r>
              <a:rPr lang="pl-PL" sz="2800" b="1" dirty="0"/>
              <a:t>Jeevodaya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 </a:t>
            </a:r>
            <a:r>
              <a:rPr lang="pl-PL" sz="2800" b="1" dirty="0"/>
              <a:t>różnych zawodach: </a:t>
            </a:r>
            <a:r>
              <a:rPr lang="pl-PL" sz="2800" b="1" dirty="0" smtClean="0"/>
              <a:t>jako </a:t>
            </a:r>
            <a:br>
              <a:rPr lang="pl-PL" sz="2800" b="1" dirty="0" smtClean="0"/>
            </a:br>
            <a:r>
              <a:rPr lang="pl-PL" sz="2800" b="1" dirty="0" smtClean="0"/>
              <a:t>pomoc medyczna, </a:t>
            </a:r>
            <a:r>
              <a:rPr lang="pl-PL" sz="2800" b="1" dirty="0"/>
              <a:t>nauczyciele, opiekunki do </a:t>
            </a:r>
            <a:r>
              <a:rPr lang="pl-PL" sz="2800" b="1" dirty="0" smtClean="0"/>
              <a:t>dzieci. </a:t>
            </a:r>
            <a:br>
              <a:rPr lang="pl-PL" sz="2800" b="1" dirty="0" smtClean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/>
              <a:t/>
            </a:r>
            <a:br>
              <a:rPr lang="pl-PL" sz="2800" b="1" dirty="0"/>
            </a:b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7834" y="1322766"/>
            <a:ext cx="6372708" cy="4248472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19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64896" cy="122413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 </a:t>
            </a:r>
            <a:r>
              <a:rPr lang="pl-PL" sz="3200" b="1" dirty="0" smtClean="0"/>
              <a:t>Pracują także jako kierowcy</a:t>
            </a:r>
            <a:r>
              <a:rPr lang="pl-PL" sz="3200" b="1" dirty="0"/>
              <a:t>, pomoc gospodarcza, pracownicy na roli ...</a:t>
            </a:r>
            <a:endParaRPr lang="pl-PL" sz="32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2" y="1484784"/>
            <a:ext cx="7452828" cy="4968552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46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922114"/>
          </a:xfrm>
        </p:spPr>
        <p:txBody>
          <a:bodyPr>
            <a:noAutofit/>
          </a:bodyPr>
          <a:lstStyle/>
          <a:p>
            <a:r>
              <a:rPr lang="pl-PL" sz="2800" b="1" dirty="0" smtClean="0"/>
              <a:t>Mają mieszkania w Ośrodku, </a:t>
            </a:r>
            <a:br>
              <a:rPr lang="pl-PL" sz="2800" b="1" dirty="0" smtClean="0"/>
            </a:br>
            <a:r>
              <a:rPr lang="pl-PL" sz="2800" b="1" dirty="0" smtClean="0"/>
              <a:t>a niektórzy budują już własne domy.</a:t>
            </a:r>
            <a:endParaRPr lang="pl-P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329" y="1412776"/>
            <a:ext cx="7616114" cy="507740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73117"/>
            <a:ext cx="3845581" cy="256372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02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368152"/>
          </a:xfrm>
        </p:spPr>
        <p:txBody>
          <a:bodyPr>
            <a:noAutofit/>
          </a:bodyPr>
          <a:lstStyle/>
          <a:p>
            <a:r>
              <a:rPr lang="pl-PL" sz="2800" b="1" dirty="0"/>
              <a:t>Kilka rodzin zostało przyjętych </a:t>
            </a:r>
            <a:r>
              <a:rPr lang="pl-PL" sz="2800" b="1" dirty="0" smtClean="0"/>
              <a:t>ze </a:t>
            </a:r>
            <a:r>
              <a:rPr lang="pl-PL" sz="2800" b="1" dirty="0"/>
              <a:t>względów społecznych (</a:t>
            </a:r>
            <a:r>
              <a:rPr lang="pl-PL" sz="2800" b="1" dirty="0" smtClean="0"/>
              <a:t>trudna sytuacja osobista, rodzinna) </a:t>
            </a:r>
            <a:br>
              <a:rPr lang="pl-PL" sz="2800" b="1" dirty="0" smtClean="0"/>
            </a:br>
            <a:r>
              <a:rPr lang="pl-PL" sz="2800" b="1" dirty="0" smtClean="0"/>
              <a:t>– </a:t>
            </a:r>
            <a:r>
              <a:rPr lang="pl-PL" sz="2800" b="1" dirty="0"/>
              <a:t>tu  otrzymali pracę i dach nad </a:t>
            </a:r>
            <a:r>
              <a:rPr lang="pl-PL" sz="2800" b="1" dirty="0" smtClean="0"/>
              <a:t>głową.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l-PL" b="1" dirty="0" smtClean="0"/>
          </a:p>
          <a:p>
            <a:pPr algn="just"/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64805"/>
            <a:ext cx="6480719" cy="4860539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78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128792" cy="994122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Wyznają różne religie (są wśród nich katolicy i hinduiści) i żyją w pełnej harmonii.</a:t>
            </a:r>
            <a:endParaRPr lang="pl-PL" sz="2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7699176" cy="5132784"/>
          </a:xfr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15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light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Ognisty</Template>
  <TotalTime>87</TotalTime>
  <Words>101</Words>
  <Application>Microsoft Office PowerPoint</Application>
  <PresentationFormat>Pokaz na ekranie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Firelight</vt:lpstr>
      <vt:lpstr>Rodziny  w  Jeevodaya</vt:lpstr>
      <vt:lpstr>Niektórzy to byli pacjenci, którzy pozostali w Ośrodku, aby pomagać innym.</vt:lpstr>
      <vt:lpstr>Wywodzą się z różnych indyjskich środowisk, kast.</vt:lpstr>
      <vt:lpstr>Są wśród nich absolwenci i wychowankowie Jeevodaya, którzy założyli rodziny i podjęli tam pracę.</vt:lpstr>
      <vt:lpstr> Pracują  w Jeevodaya  w różnych zawodach: jako  pomoc medyczna, nauczyciele, opiekunki do dzieci.    </vt:lpstr>
      <vt:lpstr> Pracują także jako kierowcy, pomoc gospodarcza, pracownicy na roli ...</vt:lpstr>
      <vt:lpstr>Mają mieszkania w Ośrodku,  a niektórzy budują już własne domy.</vt:lpstr>
      <vt:lpstr>Kilka rodzin zostało przyjętych ze względów społecznych (trudna sytuacja osobista, rodzinna)  – tu  otrzymali pracę i dach nad głową.</vt:lpstr>
      <vt:lpstr>Wyznają różne religie (są wśród nich katolicy i hinduiści) i żyją w pełnej harmonii.</vt:lpstr>
      <vt:lpstr>Wszyscy modlą się wspólnie w katolickim kościele.</vt:lpstr>
      <vt:lpstr>Sekretariat Misyjny Jeevodaya ul. Młodnicka 34 04-239 Warszawa tel: 22/673 02 65 www.jeevodaya.org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Rodziny  w  Jeevodaya</dc:title>
  <dc:creator>Malgorzata</dc:creator>
  <cp:lastModifiedBy>Malgorzata</cp:lastModifiedBy>
  <cp:revision>17</cp:revision>
  <dcterms:created xsi:type="dcterms:W3CDTF">2011-11-22T14:02:50Z</dcterms:created>
  <dcterms:modified xsi:type="dcterms:W3CDTF">2013-10-24T08:56:32Z</dcterms:modified>
</cp:coreProperties>
</file>